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9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5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8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5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2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6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8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7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979A-0B93-4C47-B338-11789107945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8FA27-8520-4224-B3D9-F7936CD77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0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5" b="13334"/>
          <a:stretch/>
        </p:blipFill>
        <p:spPr>
          <a:xfrm>
            <a:off x="485241" y="188640"/>
            <a:ext cx="8173518" cy="64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9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-27130" y="-31444"/>
            <a:ext cx="9185925" cy="6889444"/>
          </a:xfrm>
        </p:spPr>
      </p:pic>
    </p:spTree>
    <p:extLst>
      <p:ext uri="{BB962C8B-B14F-4D97-AF65-F5344CB8AC3E}">
        <p14:creationId xmlns:p14="http://schemas.microsoft.com/office/powerpoint/2010/main" val="273269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0" y="351303"/>
            <a:ext cx="9185925" cy="6123950"/>
          </a:xfrm>
        </p:spPr>
      </p:pic>
    </p:spTree>
    <p:extLst>
      <p:ext uri="{BB962C8B-B14F-4D97-AF65-F5344CB8AC3E}">
        <p14:creationId xmlns:p14="http://schemas.microsoft.com/office/powerpoint/2010/main" val="17471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0" y="351303"/>
            <a:ext cx="9185925" cy="6123950"/>
          </a:xfrm>
        </p:spPr>
      </p:pic>
    </p:spTree>
    <p:extLst>
      <p:ext uri="{BB962C8B-B14F-4D97-AF65-F5344CB8AC3E}">
        <p14:creationId xmlns:p14="http://schemas.microsoft.com/office/powerpoint/2010/main" val="389974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0" y="351303"/>
            <a:ext cx="9185925" cy="6123950"/>
          </a:xfrm>
        </p:spPr>
      </p:pic>
    </p:spTree>
    <p:extLst>
      <p:ext uri="{BB962C8B-B14F-4D97-AF65-F5344CB8AC3E}">
        <p14:creationId xmlns:p14="http://schemas.microsoft.com/office/powerpoint/2010/main" val="4593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0" y="351303"/>
            <a:ext cx="9185925" cy="6123950"/>
          </a:xfrm>
        </p:spPr>
      </p:pic>
    </p:spTree>
    <p:extLst>
      <p:ext uri="{BB962C8B-B14F-4D97-AF65-F5344CB8AC3E}">
        <p14:creationId xmlns:p14="http://schemas.microsoft.com/office/powerpoint/2010/main" val="395664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0" y="351303"/>
            <a:ext cx="9185925" cy="6123950"/>
          </a:xfrm>
        </p:spPr>
      </p:pic>
    </p:spTree>
    <p:extLst>
      <p:ext uri="{BB962C8B-B14F-4D97-AF65-F5344CB8AC3E}">
        <p14:creationId xmlns:p14="http://schemas.microsoft.com/office/powerpoint/2010/main" val="336728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0" y="351303"/>
            <a:ext cx="9185925" cy="6123950"/>
          </a:xfrm>
        </p:spPr>
      </p:pic>
    </p:spTree>
    <p:extLst>
      <p:ext uri="{BB962C8B-B14F-4D97-AF65-F5344CB8AC3E}">
        <p14:creationId xmlns:p14="http://schemas.microsoft.com/office/powerpoint/2010/main" val="169912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ЮБИЛЕЙНАЯ ВЫСТАВКА</dc:title>
  <dc:creator>Redactor</dc:creator>
  <cp:lastModifiedBy>Redactor</cp:lastModifiedBy>
  <cp:revision>2</cp:revision>
  <dcterms:created xsi:type="dcterms:W3CDTF">2020-10-28T13:31:27Z</dcterms:created>
  <dcterms:modified xsi:type="dcterms:W3CDTF">2020-10-28T13:49:24Z</dcterms:modified>
</cp:coreProperties>
</file>